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Rouwarrangement op lijn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918855" y="569130"/>
            <a:ext cx="387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op lijn</a:t>
            </a:r>
          </a:p>
          <a:p>
            <a:r>
              <a:rPr lang="nl-NL" dirty="0" smtClean="0"/>
              <a:t>De denkbeeldige lijnen lopen door het bloemstuk 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19" y="2301310"/>
            <a:ext cx="6860635" cy="45566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515" y="1215461"/>
            <a:ext cx="3451485" cy="30691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95" y="301669"/>
            <a:ext cx="3144061" cy="28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378" y="2738436"/>
            <a:ext cx="2880000" cy="36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22" y="374876"/>
            <a:ext cx="6610350" cy="44100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18903" y="5394960"/>
            <a:ext cx="3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Rouwarrangementen op </a:t>
            </a:r>
            <a:r>
              <a:rPr lang="nl-NL" smtClean="0"/>
              <a:t>lijn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0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35" y="209003"/>
            <a:ext cx="6013403" cy="36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632" y="2782389"/>
            <a:ext cx="6603824" cy="3600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14309" y="2009003"/>
            <a:ext cx="380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Rouwarrangementen op lijn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007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4D2B22-90A6-417E-A32B-1F665A4A1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459EC8-C246-4155-8133-6AEDD94E89D7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AC9EAB5-1C42-4DD0-AACA-CFCE61926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27</Words>
  <Application>Microsoft Office PowerPoint</Application>
  <PresentationFormat>Breedbeeld</PresentationFormat>
  <Paragraphs>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Betty Rijnberg</cp:lastModifiedBy>
  <cp:revision>10</cp:revision>
  <dcterms:created xsi:type="dcterms:W3CDTF">2017-07-30T11:34:02Z</dcterms:created>
  <dcterms:modified xsi:type="dcterms:W3CDTF">2017-09-18T14:06:37Z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0x01010009945E0693FBE24DBCFA6AB157F5DB69</vt:lpwstr>
  </property>
</Properties>
</file>